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3"/>
  </p:notesMasterIdLst>
  <p:sldIdLst>
    <p:sldId id="426" r:id="rId2"/>
    <p:sldId id="433" r:id="rId3"/>
    <p:sldId id="427" r:id="rId4"/>
    <p:sldId id="472" r:id="rId5"/>
    <p:sldId id="476" r:id="rId6"/>
    <p:sldId id="429" r:id="rId7"/>
    <p:sldId id="474" r:id="rId8"/>
    <p:sldId id="470" r:id="rId9"/>
    <p:sldId id="471" r:id="rId10"/>
    <p:sldId id="475" r:id="rId11"/>
    <p:sldId id="434" r:id="rId12"/>
  </p:sldIdLst>
  <p:sldSz cx="9144000" cy="5143500" type="screen16x9"/>
  <p:notesSz cx="6858000" cy="9144000"/>
  <p:embeddedFontLst>
    <p:embeddedFont>
      <p:font typeface="Orly's Font 2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acher" initials="T" lastIdx="8" clrIdx="0"/>
  <p:cmAuthor id="1" name="Heidi" initials="H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90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 snapToGrid="0">
      <p:cViewPr>
        <p:scale>
          <a:sx n="100" d="100"/>
          <a:sy n="100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400175" y="561975"/>
            <a:ext cx="54864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If I know that 7 + 7 = 14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3900" y="2000250"/>
            <a:ext cx="1950373" cy="314325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 flipH="1">
            <a:off x="6400800" y="1266825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6562725" y="148590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does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7 + 8 = ?</a:t>
            </a:r>
          </a:p>
        </p:txBody>
      </p:sp>
      <p:pic>
        <p:nvPicPr>
          <p:cNvPr id="11" name="Picture 10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609850" y="3067050"/>
            <a:ext cx="628650" cy="628650"/>
          </a:xfrm>
          <a:prstGeom prst="rect">
            <a:avLst/>
          </a:prstGeom>
        </p:spPr>
      </p:pic>
      <p:pic>
        <p:nvPicPr>
          <p:cNvPr id="12" name="Picture 11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1123950" y="1466850"/>
            <a:ext cx="628650" cy="628650"/>
          </a:xfrm>
          <a:prstGeom prst="rect">
            <a:avLst/>
          </a:prstGeom>
        </p:spPr>
      </p:pic>
      <p:pic>
        <p:nvPicPr>
          <p:cNvPr id="13" name="Picture 12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266950" y="1809750"/>
            <a:ext cx="628650" cy="628650"/>
          </a:xfrm>
          <a:prstGeom prst="rect">
            <a:avLst/>
          </a:prstGeom>
        </p:spPr>
      </p:pic>
      <p:pic>
        <p:nvPicPr>
          <p:cNvPr id="14" name="Picture 13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1238250" y="2495550"/>
            <a:ext cx="628650" cy="628650"/>
          </a:xfrm>
          <a:prstGeom prst="rect">
            <a:avLst/>
          </a:prstGeom>
        </p:spPr>
      </p:pic>
      <p:pic>
        <p:nvPicPr>
          <p:cNvPr id="15" name="Picture 14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028950" y="2362200"/>
            <a:ext cx="628650" cy="628650"/>
          </a:xfrm>
          <a:prstGeom prst="rect">
            <a:avLst/>
          </a:prstGeom>
        </p:spPr>
      </p:pic>
      <p:pic>
        <p:nvPicPr>
          <p:cNvPr id="16" name="Picture 15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666750" y="1809750"/>
            <a:ext cx="628650" cy="628650"/>
          </a:xfrm>
          <a:prstGeom prst="rect">
            <a:avLst/>
          </a:prstGeom>
        </p:spPr>
      </p:pic>
      <p:pic>
        <p:nvPicPr>
          <p:cNvPr id="17" name="Picture 16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533525" y="2933700"/>
            <a:ext cx="628650" cy="628650"/>
          </a:xfrm>
          <a:prstGeom prst="rect">
            <a:avLst/>
          </a:prstGeom>
        </p:spPr>
      </p:pic>
      <p:pic>
        <p:nvPicPr>
          <p:cNvPr id="18" name="Picture 17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924050" y="2609850"/>
            <a:ext cx="628650" cy="628650"/>
          </a:xfrm>
          <a:prstGeom prst="rect">
            <a:avLst/>
          </a:prstGeom>
        </p:spPr>
      </p:pic>
      <p:pic>
        <p:nvPicPr>
          <p:cNvPr id="19" name="Picture 18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695450" y="1924050"/>
            <a:ext cx="628650" cy="628650"/>
          </a:xfrm>
          <a:prstGeom prst="rect">
            <a:avLst/>
          </a:prstGeom>
        </p:spPr>
      </p:pic>
      <p:pic>
        <p:nvPicPr>
          <p:cNvPr id="20" name="Picture 19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924175" y="1752600"/>
            <a:ext cx="628650" cy="628650"/>
          </a:xfrm>
          <a:prstGeom prst="rect">
            <a:avLst/>
          </a:prstGeom>
        </p:spPr>
      </p:pic>
      <p:pic>
        <p:nvPicPr>
          <p:cNvPr id="21" name="Picture 20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876425" y="1352550"/>
            <a:ext cx="628650" cy="628650"/>
          </a:xfrm>
          <a:prstGeom prst="rect">
            <a:avLst/>
          </a:prstGeom>
        </p:spPr>
      </p:pic>
      <p:pic>
        <p:nvPicPr>
          <p:cNvPr id="22" name="Picture 21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133475" y="2028825"/>
            <a:ext cx="628650" cy="628650"/>
          </a:xfrm>
          <a:prstGeom prst="rect">
            <a:avLst/>
          </a:prstGeom>
        </p:spPr>
      </p:pic>
      <p:pic>
        <p:nvPicPr>
          <p:cNvPr id="24" name="Picture 23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105150" y="2847975"/>
            <a:ext cx="628650" cy="628650"/>
          </a:xfrm>
          <a:prstGeom prst="rect">
            <a:avLst/>
          </a:prstGeom>
        </p:spPr>
      </p:pic>
      <p:pic>
        <p:nvPicPr>
          <p:cNvPr id="25" name="Picture 24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057400" y="3286125"/>
            <a:ext cx="628650" cy="628650"/>
          </a:xfrm>
          <a:prstGeom prst="rect">
            <a:avLst/>
          </a:prstGeom>
        </p:spPr>
      </p:pic>
      <p:pic>
        <p:nvPicPr>
          <p:cNvPr id="26" name="Picture 25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409825" y="2428875"/>
            <a:ext cx="6286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723900" y="1514475"/>
            <a:ext cx="3086100" cy="523875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 7 + 8 = 15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266700"/>
            <a:ext cx="1950373" cy="314325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4676775" y="161925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800600" y="41910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does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7 + 8 = ?</a:t>
            </a:r>
          </a:p>
        </p:txBody>
      </p:sp>
      <p:pic>
        <p:nvPicPr>
          <p:cNvPr id="11" name="Picture 10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857500" y="723900"/>
            <a:ext cx="523875" cy="523875"/>
          </a:xfrm>
          <a:prstGeom prst="rect">
            <a:avLst/>
          </a:prstGeom>
        </p:spPr>
      </p:pic>
      <p:pic>
        <p:nvPicPr>
          <p:cNvPr id="12" name="Picture 11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514600" y="1085850"/>
            <a:ext cx="523875" cy="523875"/>
          </a:xfrm>
          <a:prstGeom prst="rect">
            <a:avLst/>
          </a:prstGeom>
        </p:spPr>
      </p:pic>
      <p:pic>
        <p:nvPicPr>
          <p:cNvPr id="13" name="Picture 12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181350" y="1400175"/>
            <a:ext cx="523875" cy="523875"/>
          </a:xfrm>
          <a:prstGeom prst="rect">
            <a:avLst/>
          </a:prstGeom>
        </p:spPr>
      </p:pic>
      <p:pic>
        <p:nvPicPr>
          <p:cNvPr id="14" name="Picture 13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143125" y="2085975"/>
            <a:ext cx="523875" cy="523875"/>
          </a:xfrm>
          <a:prstGeom prst="rect">
            <a:avLst/>
          </a:prstGeom>
        </p:spPr>
      </p:pic>
      <p:pic>
        <p:nvPicPr>
          <p:cNvPr id="15" name="Picture 14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067050" y="1828800"/>
            <a:ext cx="523875" cy="523875"/>
          </a:xfrm>
          <a:prstGeom prst="rect">
            <a:avLst/>
          </a:prstGeom>
        </p:spPr>
      </p:pic>
      <p:pic>
        <p:nvPicPr>
          <p:cNvPr id="16" name="Picture 15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581150" y="1400175"/>
            <a:ext cx="523875" cy="523875"/>
          </a:xfrm>
          <a:prstGeom prst="rect">
            <a:avLst/>
          </a:prstGeom>
        </p:spPr>
      </p:pic>
      <p:pic>
        <p:nvPicPr>
          <p:cNvPr id="17" name="Picture 16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381250" y="2771775"/>
            <a:ext cx="523875" cy="523875"/>
          </a:xfrm>
          <a:prstGeom prst="rect">
            <a:avLst/>
          </a:prstGeom>
        </p:spPr>
      </p:pic>
      <p:pic>
        <p:nvPicPr>
          <p:cNvPr id="18" name="Picture 17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838450" y="2200275"/>
            <a:ext cx="523875" cy="523875"/>
          </a:xfrm>
          <a:prstGeom prst="rect">
            <a:avLst/>
          </a:prstGeom>
        </p:spPr>
      </p:pic>
      <p:pic>
        <p:nvPicPr>
          <p:cNvPr id="19" name="Picture 18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609850" y="1514475"/>
            <a:ext cx="523875" cy="523875"/>
          </a:xfrm>
          <a:prstGeom prst="rect">
            <a:avLst/>
          </a:prstGeom>
        </p:spPr>
      </p:pic>
      <p:sp>
        <p:nvSpPr>
          <p:cNvPr id="20" name="Cloud Callout 19"/>
          <p:cNvSpPr/>
          <p:nvPr/>
        </p:nvSpPr>
        <p:spPr>
          <a:xfrm flipV="1">
            <a:off x="4848225" y="2295525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4962525" y="251460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+ 8 is 1 more than 7 + 7 </a:t>
            </a:r>
          </a:p>
        </p:txBody>
      </p:sp>
      <p:pic>
        <p:nvPicPr>
          <p:cNvPr id="36" name="Picture 35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257550" y="904875"/>
            <a:ext cx="523875" cy="523875"/>
          </a:xfrm>
          <a:prstGeom prst="rect">
            <a:avLst/>
          </a:prstGeom>
        </p:spPr>
      </p:pic>
      <p:pic>
        <p:nvPicPr>
          <p:cNvPr id="37" name="Picture 36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800475" y="1495425"/>
            <a:ext cx="523875" cy="523875"/>
          </a:xfrm>
          <a:prstGeom prst="rect">
            <a:avLst/>
          </a:prstGeom>
        </p:spPr>
      </p:pic>
      <p:pic>
        <p:nvPicPr>
          <p:cNvPr id="38" name="Picture 37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838575" y="2314575"/>
            <a:ext cx="523875" cy="523875"/>
          </a:xfrm>
          <a:prstGeom prst="rect">
            <a:avLst/>
          </a:prstGeom>
        </p:spPr>
      </p:pic>
      <p:pic>
        <p:nvPicPr>
          <p:cNvPr id="40" name="Picture 39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038350" y="1647825"/>
            <a:ext cx="523875" cy="523875"/>
          </a:xfrm>
          <a:prstGeom prst="rect">
            <a:avLst/>
          </a:prstGeom>
        </p:spPr>
      </p:pic>
      <p:pic>
        <p:nvPicPr>
          <p:cNvPr id="41" name="Picture 40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2895600" y="2857500"/>
            <a:ext cx="523875" cy="523875"/>
          </a:xfrm>
          <a:prstGeom prst="rect">
            <a:avLst/>
          </a:prstGeom>
        </p:spPr>
      </p:pic>
      <p:pic>
        <p:nvPicPr>
          <p:cNvPr id="42" name="Picture 41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3495675" y="2009775"/>
            <a:ext cx="523875" cy="523875"/>
          </a:xfrm>
          <a:prstGeom prst="rect">
            <a:avLst/>
          </a:prstGeom>
        </p:spPr>
      </p:pic>
      <p:pic>
        <p:nvPicPr>
          <p:cNvPr id="51" name="Picture 50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657225" y="2667000"/>
            <a:ext cx="523875" cy="523875"/>
          </a:xfrm>
          <a:prstGeom prst="rect">
            <a:avLst/>
          </a:prstGeom>
        </p:spPr>
      </p:pic>
      <p:pic>
        <p:nvPicPr>
          <p:cNvPr id="52" name="Picture 51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647700" y="3924300"/>
            <a:ext cx="523875" cy="523875"/>
          </a:xfrm>
          <a:prstGeom prst="rect">
            <a:avLst/>
          </a:prstGeom>
        </p:spPr>
      </p:pic>
      <p:pic>
        <p:nvPicPr>
          <p:cNvPr id="53" name="Picture 52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638175" y="3343275"/>
            <a:ext cx="523875" cy="523875"/>
          </a:xfrm>
          <a:prstGeom prst="rect">
            <a:avLst/>
          </a:prstGeom>
        </p:spPr>
      </p:pic>
      <p:pic>
        <p:nvPicPr>
          <p:cNvPr id="54" name="Picture 53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019175" y="4448175"/>
            <a:ext cx="523875" cy="523875"/>
          </a:xfrm>
          <a:prstGeom prst="rect">
            <a:avLst/>
          </a:prstGeom>
        </p:spPr>
      </p:pic>
      <p:pic>
        <p:nvPicPr>
          <p:cNvPr id="55" name="Picture 54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333500" y="3971925"/>
            <a:ext cx="523875" cy="523875"/>
          </a:xfrm>
          <a:prstGeom prst="rect">
            <a:avLst/>
          </a:prstGeom>
        </p:spPr>
      </p:pic>
      <p:pic>
        <p:nvPicPr>
          <p:cNvPr id="56" name="Picture 55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333500" y="3352800"/>
            <a:ext cx="523875" cy="523875"/>
          </a:xfrm>
          <a:prstGeom prst="rect">
            <a:avLst/>
          </a:prstGeom>
        </p:spPr>
      </p:pic>
      <p:pic>
        <p:nvPicPr>
          <p:cNvPr id="57" name="Picture 56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1333500" y="2657475"/>
            <a:ext cx="523875" cy="523875"/>
          </a:xfrm>
          <a:prstGeom prst="rect">
            <a:avLst/>
          </a:prstGeom>
        </p:spPr>
      </p:pic>
      <p:pic>
        <p:nvPicPr>
          <p:cNvPr id="58" name="Picture 57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076575" y="2695575"/>
            <a:ext cx="521208" cy="521208"/>
          </a:xfrm>
          <a:prstGeom prst="rect">
            <a:avLst/>
          </a:prstGeom>
        </p:spPr>
      </p:pic>
      <p:pic>
        <p:nvPicPr>
          <p:cNvPr id="59" name="Picture 58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466975" y="2705100"/>
            <a:ext cx="521208" cy="521208"/>
          </a:xfrm>
          <a:prstGeom prst="rect">
            <a:avLst/>
          </a:prstGeom>
        </p:spPr>
      </p:pic>
      <p:pic>
        <p:nvPicPr>
          <p:cNvPr id="60" name="Picture 59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086100" y="3343275"/>
            <a:ext cx="521208" cy="521208"/>
          </a:xfrm>
          <a:prstGeom prst="rect">
            <a:avLst/>
          </a:prstGeom>
        </p:spPr>
      </p:pic>
      <p:pic>
        <p:nvPicPr>
          <p:cNvPr id="61" name="Picture 60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514600" y="3324225"/>
            <a:ext cx="521208" cy="521208"/>
          </a:xfrm>
          <a:prstGeom prst="rect">
            <a:avLst/>
          </a:prstGeom>
        </p:spPr>
      </p:pic>
      <p:pic>
        <p:nvPicPr>
          <p:cNvPr id="62" name="Picture 61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505075" y="3933825"/>
            <a:ext cx="521208" cy="521208"/>
          </a:xfrm>
          <a:prstGeom prst="rect">
            <a:avLst/>
          </a:prstGeom>
        </p:spPr>
      </p:pic>
      <p:pic>
        <p:nvPicPr>
          <p:cNvPr id="63" name="Picture 62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2876550" y="4448175"/>
            <a:ext cx="521208" cy="521208"/>
          </a:xfrm>
          <a:prstGeom prst="rect">
            <a:avLst/>
          </a:prstGeom>
        </p:spPr>
      </p:pic>
      <p:pic>
        <p:nvPicPr>
          <p:cNvPr id="64" name="Picture 63" descr="flower yellow.png"/>
          <p:cNvPicPr>
            <a:picLocks noChangeAspect="1"/>
          </p:cNvPicPr>
          <p:nvPr/>
        </p:nvPicPr>
        <p:blipFill>
          <a:blip r:embed="rId5" cstate="print"/>
          <a:srcRect l="55000" t="27767" r="36250" b="56670"/>
          <a:stretch>
            <a:fillRect/>
          </a:stretch>
        </p:blipFill>
        <p:spPr>
          <a:xfrm>
            <a:off x="3181350" y="3962400"/>
            <a:ext cx="521208" cy="521208"/>
          </a:xfrm>
          <a:prstGeom prst="rect">
            <a:avLst/>
          </a:prstGeom>
        </p:spPr>
      </p:pic>
      <p:pic>
        <p:nvPicPr>
          <p:cNvPr id="66" name="Picture 65" descr="flower orange.png"/>
          <p:cNvPicPr>
            <a:picLocks noChangeAspect="1"/>
          </p:cNvPicPr>
          <p:nvPr/>
        </p:nvPicPr>
        <p:blipFill>
          <a:blip r:embed="rId4" cstate="print"/>
          <a:srcRect l="55000" t="27767" r="36250" b="56670"/>
          <a:stretch>
            <a:fillRect/>
          </a:stretch>
        </p:blipFill>
        <p:spPr>
          <a:xfrm>
            <a:off x="4305300" y="4229100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7310"/>
            <a:ext cx="8077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to add and subtract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doubles.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add and subtract 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doubles.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457700" y="1657350"/>
            <a:ext cx="4114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+ 4 = 8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 descr="Lilly - lay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00250"/>
            <a:ext cx="1950373" cy="314325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 flipH="1">
            <a:off x="1600200" y="1200150"/>
            <a:ext cx="2354580" cy="1131570"/>
          </a:xfrm>
          <a:prstGeom prst="cloudCallout">
            <a:avLst>
              <a:gd name="adj1" fmla="val 53599"/>
              <a:gd name="adj2" fmla="val 8103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1828800" y="1397853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are doubles?</a:t>
            </a:r>
          </a:p>
        </p:txBody>
      </p:sp>
      <p:sp>
        <p:nvSpPr>
          <p:cNvPr id="7" name="Oval 6"/>
          <p:cNvSpPr/>
          <p:nvPr/>
        </p:nvSpPr>
        <p:spPr>
          <a:xfrm flipH="1">
            <a:off x="4229100" y="1314450"/>
            <a:ext cx="6477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flipH="1">
            <a:off x="6400800" y="2000250"/>
            <a:ext cx="6477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flipH="1">
            <a:off x="5029200" y="1314450"/>
            <a:ext cx="6477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flipH="1">
            <a:off x="4838700" y="1924050"/>
            <a:ext cx="647700" cy="457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 flipH="1">
            <a:off x="5829300" y="1428750"/>
            <a:ext cx="647700" cy="457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flipH="1">
            <a:off x="5829300" y="2343150"/>
            <a:ext cx="647700" cy="457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 flipH="1">
            <a:off x="6629400" y="2114550"/>
            <a:ext cx="647700" cy="457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 flipH="1">
            <a:off x="6553200" y="2152650"/>
            <a:ext cx="6477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3314700" y="438150"/>
            <a:ext cx="58293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Doubles are when you have two of the same number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22726E-6 C -0.05746 0.07062 -0.11476 0.14123 -0.15191 0.18625 C -0.18906 0.23127 -0.20625 0.25039 -0.22344 0.26981 " pathEditMode="relative" ptsTypes="aaA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708E-6 C -0.08299 0.0518 -0.16597 0.10392 -0.22084 0.15572 C -0.2757 0.20752 -0.30261 0.25933 -0.32952 0.31144 " pathEditMode="relative" ptsTypes="a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14431E-6 C -0.08368 0.09652 -0.16719 0.19304 -0.20729 0.25594 C -0.2474 0.31884 -0.2441 0.34814 -0.24063 0.37743 " pathEditMode="relative" rAng="0" ptsTypes="aaA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189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2584E-6 C -0.0908 0.07956 -0.1816 0.15942 -0.23698 0.21924 C -0.29236 0.27906 -0.31216 0.31915 -0.33195 0.35954 " pathEditMode="relative" ptsTypes="aaA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1.7823E-6 C -0.02449 0.0996 -0.04879 0.19951 -0.04567 0.26303 C -0.04254 0.32655 0.00746 0.36109 0.01857 0.38144 " pathEditMode="relative" ptsTypes="aaA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28708E-6 C 0.00451 0.15356 0.00903 0.30743 0.02726 0.38822 C 0.04549 0.46901 0.0776 0.47672 0.1099 0.48474 " pathEditMode="relative" ptsTypes="aaA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55042E-7 C -0.03038 0.07123 -0.06059 0.14246 -0.06667 0.18409 C -0.07274 0.22572 -0.05486 0.23774 -0.03698 0.24977 " pathEditMode="relative" ptsTypes="aaA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5 0.01481 C -0.00121 0.07432 -0.0217 0.13383 -0.03368 0.1881 C -0.04566 0.24237 -0.04895 0.29078 -0.05208 0.33951 " pathEditMode="relative" rAng="0" ptsTypes="aaA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  <p:bldP spid="7" grpId="0" animBg="1"/>
      <p:bldP spid="7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3" grpId="0" animBg="1"/>
      <p:bldP spid="23" grpId="1" animBg="1"/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457200" y="1291590"/>
            <a:ext cx="6446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What doubles facts do you know?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026" name="AutoShape 2" descr="https://lh6.googleusercontent.com/fnFVu4S1IChTG-7IEl1vW2yjVHstmKApHQDl1_LbhIeIF61QurpIZkJjgWYvIhHgA-0VXJlwjKpnp-ozJNwAtqfC94amdnmJO1IhHIvQmySZb__iMEu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 rot="8333135">
            <a:off x="7528143" y="993163"/>
            <a:ext cx="1371600" cy="1257300"/>
            <a:chOff x="7543800" y="1657350"/>
            <a:chExt cx="1371600" cy="1257300"/>
          </a:xfrm>
        </p:grpSpPr>
        <p:pic>
          <p:nvPicPr>
            <p:cNvPr id="22" name="Picture 21" descr="cube.png"/>
            <p:cNvPicPr>
              <a:picLocks noChangeAspect="1"/>
            </p:cNvPicPr>
            <p:nvPr/>
          </p:nvPicPr>
          <p:blipFill>
            <a:blip r:embed="rId2" cstate="print"/>
            <a:srcRect l="43750" t="37796" r="46250" b="44417"/>
            <a:stretch>
              <a:fillRect/>
            </a:stretch>
          </p:blipFill>
          <p:spPr>
            <a:xfrm>
              <a:off x="7543800" y="1657350"/>
              <a:ext cx="1371600" cy="1257300"/>
            </a:xfrm>
            <a:prstGeom prst="rect">
              <a:avLst/>
            </a:prstGeom>
          </p:spPr>
        </p:pic>
        <p:sp>
          <p:nvSpPr>
            <p:cNvPr id="24" name="Oval 23"/>
            <p:cNvSpPr/>
            <p:nvPr/>
          </p:nvSpPr>
          <p:spPr>
            <a:xfrm>
              <a:off x="8138160" y="248031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503920" y="220599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8321040" y="193167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7909560" y="225171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8138160" y="225171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7909560" y="248031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8092440" y="193167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720840" y="697230"/>
            <a:ext cx="1371600" cy="1257300"/>
            <a:chOff x="6720840" y="697230"/>
            <a:chExt cx="1371600" cy="1257300"/>
          </a:xfrm>
        </p:grpSpPr>
        <p:pic>
          <p:nvPicPr>
            <p:cNvPr id="21" name="Picture 20" descr="cube.png"/>
            <p:cNvPicPr>
              <a:picLocks noChangeAspect="1"/>
            </p:cNvPicPr>
            <p:nvPr/>
          </p:nvPicPr>
          <p:blipFill>
            <a:blip r:embed="rId2" cstate="print"/>
            <a:srcRect l="43750" t="37796" r="46250" b="44417"/>
            <a:stretch>
              <a:fillRect/>
            </a:stretch>
          </p:blipFill>
          <p:spPr>
            <a:xfrm rot="8501686">
              <a:off x="6720840" y="697230"/>
              <a:ext cx="1371600" cy="1257300"/>
            </a:xfrm>
            <a:prstGeom prst="rect">
              <a:avLst/>
            </a:prstGeom>
          </p:spPr>
        </p:pic>
        <p:sp>
          <p:nvSpPr>
            <p:cNvPr id="23" name="Oval 22"/>
            <p:cNvSpPr/>
            <p:nvPr/>
          </p:nvSpPr>
          <p:spPr>
            <a:xfrm rot="8501686">
              <a:off x="7565331" y="1133262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rot="8501686">
              <a:off x="7620198" y="1497762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 rot="8501686">
              <a:off x="7423633" y="953875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 rot="8501686">
              <a:off x="7244246" y="1095573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 rot="8501686">
              <a:off x="7440811" y="163946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 rot="8501686">
              <a:off x="7385944" y="1274960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 rot="8501686">
              <a:off x="7127264" y="1537554"/>
              <a:ext cx="91440" cy="91440"/>
            </a:xfrm>
            <a:prstGeom prst="ellipse">
              <a:avLst/>
            </a:prstGeom>
            <a:solidFill>
              <a:srgbClr val="1B0907"/>
            </a:solidFill>
            <a:ln w="38100">
              <a:solidFill>
                <a:srgbClr val="1B09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9" name="Text Placeholder 1"/>
          <p:cNvSpPr txBox="1">
            <a:spLocks/>
          </p:cNvSpPr>
          <p:nvPr/>
        </p:nvSpPr>
        <p:spPr bwMode="auto">
          <a:xfrm>
            <a:off x="1097280" y="21602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 + 4 = 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0" name="Text Placeholder 1"/>
          <p:cNvSpPr txBox="1">
            <a:spLocks/>
          </p:cNvSpPr>
          <p:nvPr/>
        </p:nvSpPr>
        <p:spPr bwMode="auto">
          <a:xfrm>
            <a:off x="1097280" y="26936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 + 2= 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2" name="Text Placeholder 1"/>
          <p:cNvSpPr txBox="1">
            <a:spLocks/>
          </p:cNvSpPr>
          <p:nvPr/>
        </p:nvSpPr>
        <p:spPr bwMode="auto">
          <a:xfrm>
            <a:off x="1097280" y="32270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 + 1 = 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4" name="Text Placeholder 1"/>
          <p:cNvSpPr txBox="1">
            <a:spLocks/>
          </p:cNvSpPr>
          <p:nvPr/>
        </p:nvSpPr>
        <p:spPr bwMode="auto">
          <a:xfrm>
            <a:off x="4572000" y="380619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noProof="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5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+ 5 = 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5" name="Text Placeholder 1"/>
          <p:cNvSpPr txBox="1">
            <a:spLocks/>
          </p:cNvSpPr>
          <p:nvPr/>
        </p:nvSpPr>
        <p:spPr bwMode="auto">
          <a:xfrm>
            <a:off x="1097280" y="376047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 + 6 = 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6" name="Text Placeholder 1"/>
          <p:cNvSpPr txBox="1">
            <a:spLocks/>
          </p:cNvSpPr>
          <p:nvPr/>
        </p:nvSpPr>
        <p:spPr bwMode="auto">
          <a:xfrm>
            <a:off x="4572000" y="327279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3 + 3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7" name="Text Placeholder 1"/>
          <p:cNvSpPr txBox="1">
            <a:spLocks/>
          </p:cNvSpPr>
          <p:nvPr/>
        </p:nvSpPr>
        <p:spPr bwMode="auto">
          <a:xfrm>
            <a:off x="4572000" y="273939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9 + 9 = 18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8" name="Text Placeholder 1"/>
          <p:cNvSpPr txBox="1">
            <a:spLocks/>
          </p:cNvSpPr>
          <p:nvPr/>
        </p:nvSpPr>
        <p:spPr bwMode="auto">
          <a:xfrm>
            <a:off x="4572000" y="2205990"/>
            <a:ext cx="26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7 + 7 = 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 bwMode="auto">
          <a:xfrm>
            <a:off x="594360" y="1337310"/>
            <a:ext cx="6446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Can you think of any more?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  <p:bldP spid="39" grpId="0" build="p"/>
      <p:bldP spid="42" grpId="0" build="p"/>
      <p:bldP spid="44" grpId="0" build="p"/>
      <p:bldP spid="45" grpId="0" build="p"/>
      <p:bldP spid="46" grpId="0" build="p"/>
      <p:bldP spid="47" grpId="0" build="p"/>
      <p:bldP spid="48" grpId="0" build="p"/>
      <p:bldP spid="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788670" y="256533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val 9"/>
          <p:cNvSpPr/>
          <p:nvPr/>
        </p:nvSpPr>
        <p:spPr>
          <a:xfrm>
            <a:off x="2893060" y="2391410"/>
            <a:ext cx="126238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87120" y="1132840"/>
            <a:ext cx="708152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you need to count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every object.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76960" y="2391410"/>
            <a:ext cx="1257300" cy="1143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1419860" y="2620010"/>
            <a:ext cx="571500" cy="571500"/>
            <a:chOff x="2628900" y="2914650"/>
            <a:chExt cx="571500" cy="571500"/>
          </a:xfrm>
        </p:grpSpPr>
        <p:sp>
          <p:nvSpPr>
            <p:cNvPr id="6" name="Oval 5"/>
            <p:cNvSpPr/>
            <p:nvPr/>
          </p:nvSpPr>
          <p:spPr>
            <a:xfrm>
              <a:off x="26289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857500" y="32575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971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3121660" y="2620010"/>
            <a:ext cx="723900" cy="723900"/>
            <a:chOff x="5143500" y="2914650"/>
            <a:chExt cx="723900" cy="723900"/>
          </a:xfrm>
        </p:grpSpPr>
        <p:sp>
          <p:nvSpPr>
            <p:cNvPr id="11" name="Oval 10"/>
            <p:cNvSpPr/>
            <p:nvPr/>
          </p:nvSpPr>
          <p:spPr>
            <a:xfrm>
              <a:off x="52578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143500" y="33718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600700" y="29146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638800" y="3409950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688340" y="4138930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1, 2, 3, 4, 5, 6, 7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Multiply 16"/>
          <p:cNvSpPr/>
          <p:nvPr/>
        </p:nvSpPr>
        <p:spPr>
          <a:xfrm>
            <a:off x="2141220" y="3724910"/>
            <a:ext cx="1485900" cy="1257300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50560" y="2851150"/>
            <a:ext cx="2194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+ 4 =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704840" y="2531110"/>
            <a:ext cx="2251710" cy="10287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2993390" y="23418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379470" y="2372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2597150" y="26262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2922270" y="283965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3420110" y="290061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808990" y="2575491"/>
            <a:ext cx="256193" cy="733663"/>
          </a:xfrm>
          <a:prstGeom prst="rightArrow">
            <a:avLst>
              <a:gd name="adj1" fmla="val 49907"/>
              <a:gd name="adj2" fmla="val 56589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  <p:bldP spid="3" grpId="0" build="p"/>
      <p:bldP spid="4" grpId="0" animBg="1"/>
      <p:bldP spid="16" grpId="0" build="p"/>
      <p:bldP spid="17" grpId="0" animBg="1"/>
      <p:bldP spid="18" grpId="0"/>
      <p:bldP spid="19" grpId="0" animBg="1"/>
      <p:bldP spid="20" grpId="0" animBg="1"/>
      <p:bldP spid="20" grpId="1" animBg="1"/>
      <p:bldP spid="21" grpId="0" animBg="1"/>
      <p:bldP spid="21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777240" y="1234440"/>
            <a:ext cx="74523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Doubles can help us add numbers that are almost doubles.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14400" y="2800350"/>
            <a:ext cx="2667000" cy="1127760"/>
            <a:chOff x="1539240" y="2876550"/>
            <a:chExt cx="2042160" cy="868680"/>
          </a:xfrm>
          <a:solidFill>
            <a:schemeClr val="accent5"/>
          </a:solidFill>
        </p:grpSpPr>
        <p:sp>
          <p:nvSpPr>
            <p:cNvPr id="4" name="Rectangle 3"/>
            <p:cNvSpPr/>
            <p:nvPr/>
          </p:nvSpPr>
          <p:spPr>
            <a:xfrm>
              <a:off x="153924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56032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161742" y="3046230"/>
            <a:ext cx="716510" cy="652913"/>
            <a:chOff x="1161742" y="3046230"/>
            <a:chExt cx="716510" cy="652913"/>
          </a:xfrm>
        </p:grpSpPr>
        <p:sp>
          <p:nvSpPr>
            <p:cNvPr id="8" name="Oval 7"/>
            <p:cNvSpPr/>
            <p:nvPr/>
          </p:nvSpPr>
          <p:spPr>
            <a:xfrm rot="8501686">
              <a:off x="1161743" y="3046230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 rot="8501686">
              <a:off x="1161742" y="3461719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 rot="8501686">
              <a:off x="1639416" y="3461720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 rot="8501686">
              <a:off x="1639413" y="3046230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75340" y="2986874"/>
            <a:ext cx="835925" cy="771627"/>
            <a:chOff x="2475340" y="2986874"/>
            <a:chExt cx="835925" cy="771627"/>
          </a:xfrm>
        </p:grpSpPr>
        <p:sp>
          <p:nvSpPr>
            <p:cNvPr id="12" name="Oval 11"/>
            <p:cNvSpPr/>
            <p:nvPr/>
          </p:nvSpPr>
          <p:spPr>
            <a:xfrm rot="8501686">
              <a:off x="2475340" y="2986874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 rot="8501686">
              <a:off x="2475340" y="3521078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 rot="8501686">
              <a:off x="3072429" y="3521078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 rot="8501686">
              <a:off x="3072429" y="2986874"/>
              <a:ext cx="238836" cy="23742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Oval 15"/>
          <p:cNvSpPr/>
          <p:nvPr/>
        </p:nvSpPr>
        <p:spPr>
          <a:xfrm rot="8501686">
            <a:off x="2773885" y="3283653"/>
            <a:ext cx="238836" cy="23742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389120" y="240220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 = 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9" name="Text Placeholder 1"/>
          <p:cNvSpPr txBox="1">
            <a:spLocks/>
          </p:cNvSpPr>
          <p:nvPr/>
        </p:nvSpPr>
        <p:spPr bwMode="auto">
          <a:xfrm>
            <a:off x="4703445" y="405193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= 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4579620" y="314706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+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5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33" name="Group 32"/>
          <p:cNvGrpSpPr/>
          <p:nvPr/>
        </p:nvGrpSpPr>
        <p:grpSpPr>
          <a:xfrm rot="10987985">
            <a:off x="5895976" y="3590925"/>
            <a:ext cx="600075" cy="419100"/>
            <a:chOff x="5543550" y="3457575"/>
            <a:chExt cx="600075" cy="419100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6029325" y="3457575"/>
              <a:ext cx="114300" cy="41910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5543550" y="3495675"/>
              <a:ext cx="485775" cy="352425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animBg="1"/>
      <p:bldP spid="18" grpId="0" build="p"/>
      <p:bldP spid="19" grpId="0" build="p"/>
      <p:bldP spid="2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51510" y="2417445"/>
            <a:ext cx="2621280" cy="1173480"/>
            <a:chOff x="1539240" y="2876550"/>
            <a:chExt cx="2042160" cy="868680"/>
          </a:xfrm>
          <a:solidFill>
            <a:schemeClr val="accent5"/>
          </a:solidFill>
        </p:grpSpPr>
        <p:sp>
          <p:nvSpPr>
            <p:cNvPr id="5" name="Rectangle 4"/>
            <p:cNvSpPr/>
            <p:nvPr/>
          </p:nvSpPr>
          <p:spPr>
            <a:xfrm>
              <a:off x="256032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53924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32711" y="2701868"/>
            <a:ext cx="704227" cy="679383"/>
            <a:chOff x="1294661" y="3101918"/>
            <a:chExt cx="704227" cy="679383"/>
          </a:xfrm>
        </p:grpSpPr>
        <p:sp>
          <p:nvSpPr>
            <p:cNvPr id="6" name="Oval 5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255831" y="2683543"/>
            <a:ext cx="704227" cy="679383"/>
            <a:chOff x="1294661" y="3101918"/>
            <a:chExt cx="704227" cy="679383"/>
          </a:xfrm>
        </p:grpSpPr>
        <p:sp>
          <p:nvSpPr>
            <p:cNvPr id="31" name="Oval 30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777240" y="1072515"/>
            <a:ext cx="74523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Doubles can help us subtract numbers that are almost doubles.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4903470" y="239375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noProof="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17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-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8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 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6" name="Text Placeholder 1"/>
          <p:cNvSpPr txBox="1">
            <a:spLocks/>
          </p:cNvSpPr>
          <p:nvPr/>
        </p:nvSpPr>
        <p:spPr bwMode="auto">
          <a:xfrm>
            <a:off x="5036820" y="3793548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- 8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</a:t>
            </a:r>
            <a:r>
              <a:rPr lang="en-US" sz="2800" noProof="0" dirty="0" smtClean="0">
                <a:solidFill>
                  <a:schemeClr val="accent3"/>
                </a:solidFill>
                <a:latin typeface="Orly's Font 2" pitchFamily="66" charset="0"/>
                <a:cs typeface="+mn-cs"/>
              </a:rPr>
              <a:t>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356360" y="3665220"/>
            <a:ext cx="2621280" cy="1173480"/>
            <a:chOff x="1539240" y="2876550"/>
            <a:chExt cx="2042160" cy="868680"/>
          </a:xfrm>
          <a:solidFill>
            <a:schemeClr val="accent5"/>
          </a:solidFill>
        </p:grpSpPr>
        <p:sp>
          <p:nvSpPr>
            <p:cNvPr id="27" name="Rectangle 26"/>
            <p:cNvSpPr/>
            <p:nvPr/>
          </p:nvSpPr>
          <p:spPr>
            <a:xfrm>
              <a:off x="256032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3924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694711" y="3921068"/>
            <a:ext cx="704227" cy="679383"/>
            <a:chOff x="1294661" y="3101918"/>
            <a:chExt cx="704227" cy="679383"/>
          </a:xfrm>
        </p:grpSpPr>
        <p:sp>
          <p:nvSpPr>
            <p:cNvPr id="22" name="Oval 21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961536" y="3930593"/>
            <a:ext cx="704227" cy="679383"/>
            <a:chOff x="1294661" y="3101918"/>
            <a:chExt cx="704227" cy="679383"/>
          </a:xfrm>
        </p:grpSpPr>
        <p:sp>
          <p:nvSpPr>
            <p:cNvPr id="36" name="Oval 35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0" name="Text Placeholder 1"/>
          <p:cNvSpPr txBox="1">
            <a:spLocks/>
          </p:cNvSpPr>
          <p:nvPr/>
        </p:nvSpPr>
        <p:spPr bwMode="auto">
          <a:xfrm>
            <a:off x="5036820" y="3086629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8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8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 16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32320" y="2375048"/>
            <a:ext cx="39145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</a:t>
            </a:r>
          </a:p>
        </p:txBody>
      </p:sp>
      <p:sp>
        <p:nvSpPr>
          <p:cNvPr id="11" name="Oval 10"/>
          <p:cNvSpPr/>
          <p:nvPr/>
        </p:nvSpPr>
        <p:spPr>
          <a:xfrm>
            <a:off x="7102769" y="2266950"/>
            <a:ext cx="536281" cy="539392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 rot="8501686">
            <a:off x="2501536" y="2911903"/>
            <a:ext cx="234741" cy="24704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1346835" y="3655695"/>
            <a:ext cx="2621280" cy="1173480"/>
            <a:chOff x="1539240" y="2876550"/>
            <a:chExt cx="2042160" cy="868680"/>
          </a:xfrm>
          <a:solidFill>
            <a:schemeClr val="accent5"/>
          </a:solidFill>
        </p:grpSpPr>
        <p:sp>
          <p:nvSpPr>
            <p:cNvPr id="56" name="Rectangle 55"/>
            <p:cNvSpPr/>
            <p:nvPr/>
          </p:nvSpPr>
          <p:spPr>
            <a:xfrm>
              <a:off x="256032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53924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685186" y="3911543"/>
            <a:ext cx="704227" cy="679383"/>
            <a:chOff x="1294661" y="3101918"/>
            <a:chExt cx="704227" cy="679383"/>
          </a:xfrm>
        </p:grpSpPr>
        <p:sp>
          <p:nvSpPr>
            <p:cNvPr id="59" name="Oval 58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952011" y="3921068"/>
            <a:ext cx="704227" cy="679383"/>
            <a:chOff x="1294661" y="3101918"/>
            <a:chExt cx="704227" cy="679383"/>
          </a:xfrm>
        </p:grpSpPr>
        <p:sp>
          <p:nvSpPr>
            <p:cNvPr id="64" name="Oval 63"/>
            <p:cNvSpPr/>
            <p:nvPr/>
          </p:nvSpPr>
          <p:spPr>
            <a:xfrm rot="8501686">
              <a:off x="1294663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 rot="8501686">
              <a:off x="1294661" y="3534251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 rot="8501686">
              <a:off x="1764147" y="3534253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 rot="8501686">
              <a:off x="1764144" y="3101918"/>
              <a:ext cx="234741" cy="2470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6D1F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5" grpId="0" build="p"/>
      <p:bldP spid="16" grpId="0"/>
      <p:bldP spid="40" grpId="0"/>
      <p:bldP spid="10" grpId="0" animBg="1"/>
      <p:bldP spid="11" grpId="0" animBg="1"/>
      <p:bldP spid="43" grpId="0" animBg="1"/>
      <p:bldP spid="43" grpId="1" animBg="1"/>
      <p:bldP spid="4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Would that work for any number?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539240" y="2876550"/>
            <a:ext cx="2670048" cy="1124712"/>
            <a:chOff x="1539240" y="2876550"/>
            <a:chExt cx="2042160" cy="868680"/>
          </a:xfrm>
          <a:solidFill>
            <a:schemeClr val="accent5"/>
          </a:solidFill>
        </p:grpSpPr>
        <p:sp>
          <p:nvSpPr>
            <p:cNvPr id="20" name="Rectangle 19"/>
            <p:cNvSpPr/>
            <p:nvPr/>
          </p:nvSpPr>
          <p:spPr>
            <a:xfrm>
              <a:off x="153924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560320" y="2876550"/>
              <a:ext cx="1021080" cy="868680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1" name="Text Placeholder 1"/>
          <p:cNvSpPr txBox="1">
            <a:spLocks/>
          </p:cNvSpPr>
          <p:nvPr/>
        </p:nvSpPr>
        <p:spPr bwMode="auto">
          <a:xfrm>
            <a:off x="4608195" y="244602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    = 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1693566" y="3077569"/>
            <a:ext cx="1062071" cy="785421"/>
            <a:chOff x="1693566" y="3077569"/>
            <a:chExt cx="1062071" cy="785421"/>
          </a:xfrm>
        </p:grpSpPr>
        <p:sp>
          <p:nvSpPr>
            <p:cNvPr id="22" name="Oval 21"/>
            <p:cNvSpPr/>
            <p:nvPr/>
          </p:nvSpPr>
          <p:spPr>
            <a:xfrm rot="8501686">
              <a:off x="1693566" y="3077571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8501686">
              <a:off x="1693567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 rot="8501686">
              <a:off x="2105048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 rot="8501686">
              <a:off x="2105047" y="3077570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 rot="8501686">
              <a:off x="2516528" y="307756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8501686">
              <a:off x="2516528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019444" y="3077569"/>
            <a:ext cx="1062071" cy="785421"/>
            <a:chOff x="3019444" y="3077569"/>
            <a:chExt cx="1062071" cy="785421"/>
          </a:xfrm>
        </p:grpSpPr>
        <p:sp>
          <p:nvSpPr>
            <p:cNvPr id="47" name="Oval 46"/>
            <p:cNvSpPr/>
            <p:nvPr/>
          </p:nvSpPr>
          <p:spPr>
            <a:xfrm rot="8501686">
              <a:off x="3019444" y="3077571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 rot="8501686">
              <a:off x="3019445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 rot="8501686">
              <a:off x="3430926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 rot="8501686">
              <a:off x="3430925" y="3077570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Oval 50"/>
            <p:cNvSpPr/>
            <p:nvPr/>
          </p:nvSpPr>
          <p:spPr>
            <a:xfrm rot="8501686">
              <a:off x="3842406" y="307756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 rot="8501686">
              <a:off x="3842406" y="3626209"/>
              <a:ext cx="239109" cy="23678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3" name="Oval 52"/>
          <p:cNvSpPr/>
          <p:nvPr/>
        </p:nvSpPr>
        <p:spPr>
          <a:xfrm rot="8501686">
            <a:off x="3659527" y="3351889"/>
            <a:ext cx="239109" cy="23678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 Placeholder 1"/>
          <p:cNvSpPr txBox="1">
            <a:spLocks/>
          </p:cNvSpPr>
          <p:nvPr/>
        </p:nvSpPr>
        <p:spPr bwMode="auto">
          <a:xfrm>
            <a:off x="4667250" y="371284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1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 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6" name="Text Placeholder 1"/>
          <p:cNvSpPr txBox="1">
            <a:spLocks/>
          </p:cNvSpPr>
          <p:nvPr/>
        </p:nvSpPr>
        <p:spPr bwMode="auto">
          <a:xfrm>
            <a:off x="4629150" y="309372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7  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=  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1" grpId="0" build="p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What if it was more than doubles plus one?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 bwMode="auto">
          <a:xfrm>
            <a:off x="4617720" y="2493645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    = 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186815" y="2676525"/>
            <a:ext cx="2670048" cy="1124712"/>
            <a:chOff x="1539240" y="2876550"/>
            <a:chExt cx="2670048" cy="1124712"/>
          </a:xfrm>
        </p:grpSpPr>
        <p:grpSp>
          <p:nvGrpSpPr>
            <p:cNvPr id="4" name="Group 3"/>
            <p:cNvGrpSpPr/>
            <p:nvPr/>
          </p:nvGrpSpPr>
          <p:grpSpPr>
            <a:xfrm>
              <a:off x="1539240" y="2876550"/>
              <a:ext cx="2670048" cy="1124712"/>
              <a:chOff x="1539240" y="2876550"/>
              <a:chExt cx="2042160" cy="868680"/>
            </a:xfrm>
            <a:solidFill>
              <a:schemeClr val="accent5"/>
            </a:solidFill>
          </p:grpSpPr>
          <p:sp>
            <p:nvSpPr>
              <p:cNvPr id="5" name="Rectangle 4"/>
              <p:cNvSpPr/>
              <p:nvPr/>
            </p:nvSpPr>
            <p:spPr>
              <a:xfrm>
                <a:off x="1539240" y="2876550"/>
                <a:ext cx="1021080" cy="868680"/>
              </a:xfrm>
              <a:prstGeom prst="rect">
                <a:avLst/>
              </a:prstGeom>
              <a:grp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2560320" y="2876550"/>
                <a:ext cx="1021080" cy="868680"/>
              </a:xfrm>
              <a:prstGeom prst="rect">
                <a:avLst/>
              </a:prstGeom>
              <a:grp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693566" y="3077569"/>
              <a:ext cx="1062071" cy="785421"/>
              <a:chOff x="1693566" y="3077569"/>
              <a:chExt cx="1062071" cy="785421"/>
            </a:xfrm>
          </p:grpSpPr>
          <p:sp>
            <p:nvSpPr>
              <p:cNvPr id="9" name="Oval 8"/>
              <p:cNvSpPr/>
              <p:nvPr/>
            </p:nvSpPr>
            <p:spPr>
              <a:xfrm rot="8501686">
                <a:off x="1693566" y="3077571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 rot="8501686">
                <a:off x="1693567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 rot="8501686">
                <a:off x="2105048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 rot="8501686">
                <a:off x="2105047" y="3077570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 rot="8501686">
                <a:off x="2516528" y="307756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 rot="8501686">
                <a:off x="2516528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3009919" y="3068044"/>
              <a:ext cx="1062071" cy="785421"/>
              <a:chOff x="3019444" y="3077569"/>
              <a:chExt cx="1062071" cy="785421"/>
            </a:xfrm>
          </p:grpSpPr>
          <p:sp>
            <p:nvSpPr>
              <p:cNvPr id="16" name="Oval 15"/>
              <p:cNvSpPr/>
              <p:nvPr/>
            </p:nvSpPr>
            <p:spPr>
              <a:xfrm rot="8501686">
                <a:off x="3019444" y="3077571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 rot="8501686">
                <a:off x="3019445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 rot="8501686">
                <a:off x="3430926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 rot="8501686">
                <a:off x="3430925" y="3077570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 rot="8501686">
                <a:off x="3842406" y="307756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 rot="8501686">
                <a:off x="3842406" y="3626209"/>
                <a:ext cx="239109" cy="23678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Oval 21"/>
          <p:cNvSpPr/>
          <p:nvPr/>
        </p:nvSpPr>
        <p:spPr>
          <a:xfrm rot="8501686">
            <a:off x="3307102" y="3151864"/>
            <a:ext cx="239109" cy="23678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Text Placeholder 1"/>
          <p:cNvSpPr txBox="1">
            <a:spLocks/>
          </p:cNvSpPr>
          <p:nvPr/>
        </p:nvSpPr>
        <p:spPr bwMode="auto">
          <a:xfrm>
            <a:off x="4572000" y="353187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= 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 rot="8501686">
            <a:off x="2868952" y="3151864"/>
            <a:ext cx="239109" cy="23678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1"/>
          <p:cNvSpPr txBox="1">
            <a:spLocks/>
          </p:cNvSpPr>
          <p:nvPr/>
        </p:nvSpPr>
        <p:spPr bwMode="auto">
          <a:xfrm>
            <a:off x="4655820" y="301752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+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8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       =  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cs typeface="+mn-cs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22" grpId="0" animBg="1"/>
      <p:bldP spid="23" grpId="0" build="allAtOnce"/>
      <p:bldP spid="24" grpId="0" animBg="1"/>
      <p:bldP spid="2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22676</TotalTime>
  <Words>286</Words>
  <Application>Microsoft Office PowerPoint</Application>
  <PresentationFormat>On-screen Show (16:9)</PresentationFormat>
  <Paragraphs>53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304</cp:revision>
  <dcterms:created xsi:type="dcterms:W3CDTF">2011-06-12T17:04:43Z</dcterms:created>
  <dcterms:modified xsi:type="dcterms:W3CDTF">2015-06-07T12:23:07Z</dcterms:modified>
</cp:coreProperties>
</file>